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transconductance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JFET in the saturated region (V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&gt; 3V) for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biased at 0V?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41875" t="25000" r="18125" b="18000"/>
          <a:stretch>
            <a:fillRect/>
          </a:stretch>
        </p:blipFill>
        <p:spPr bwMode="auto">
          <a:xfrm>
            <a:off x="2983832" y="1371600"/>
            <a:ext cx="616016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905000"/>
            <a:ext cx="18646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1524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DSS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this JFET?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41875" t="25000" r="18125" b="18000"/>
          <a:stretch>
            <a:fillRect/>
          </a:stretch>
        </p:blipFill>
        <p:spPr bwMode="auto">
          <a:xfrm>
            <a:off x="2983832" y="1371600"/>
            <a:ext cx="616016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905000"/>
            <a:ext cx="22878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7.5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10.5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59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232</cp:revision>
  <dcterms:created xsi:type="dcterms:W3CDTF">2009-08-26T22:16:04Z</dcterms:created>
  <dcterms:modified xsi:type="dcterms:W3CDTF">2013-10-22T17:07:32Z</dcterms:modified>
</cp:coreProperties>
</file>